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he-IL" dirty="0" smtClean="0"/>
              <a:t>וויגטים בסיסיים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a:t>
            </a:r>
            <a:r>
              <a:rPr lang="he-IL" sz="1100" smtClean="0">
                <a:solidFill>
                  <a:schemeClr val="bg1"/>
                </a:solidFill>
              </a:rPr>
              <a:t>שנמצא באלמנט </a:t>
            </a:r>
            <a:r>
              <a:rPr lang="he-IL" sz="1100" dirty="0" smtClean="0">
                <a:solidFill>
                  <a:schemeClr val="bg1"/>
                </a:solidFill>
              </a:rPr>
              <a:t>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3493</TotalTime>
  <Words>2893</Words>
  <Application>Microsoft Macintosh PowerPoint</Application>
  <PresentationFormat>Widescreen</PresentationFormat>
  <Paragraphs>219</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119</cp:revision>
  <dcterms:created xsi:type="dcterms:W3CDTF">2021-05-07T00:22:26Z</dcterms:created>
  <dcterms:modified xsi:type="dcterms:W3CDTF">2021-05-23T20:45:49Z</dcterms:modified>
</cp:coreProperties>
</file>